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43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152D434-1A06-420D-A2B5-CB102FDAB45D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E7ECF1-B24C-4247-8231-C0CD2E8560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57753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E7ECF1-B24C-4247-8231-C0CD2E8560A3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811726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78634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67809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13938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16115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60364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37348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6585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66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65551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4612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51452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05C562-E3E9-40E5-A39F-23BA4E96A000}" type="datetimeFigureOut">
              <a:rPr lang="en-US" smtClean="0"/>
              <a:t>3/16/2012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764347-FB08-4E31-B16D-DB123C1043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49367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cc_mainmenu.pptx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Fields with Required Links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Fields with matrix links to other fields</a:t>
            </a:r>
          </a:p>
          <a:p>
            <a:r>
              <a:rPr lang="en-US" dirty="0" smtClean="0"/>
              <a:t>Fields with links to other courses</a:t>
            </a:r>
          </a:p>
          <a:p>
            <a:r>
              <a:rPr lang="en-US" dirty="0" smtClean="0"/>
              <a:t>Fields with text only links to other fields</a:t>
            </a:r>
            <a:endParaRPr lang="en-US" dirty="0"/>
          </a:p>
        </p:txBody>
      </p:sp>
      <p:pic>
        <p:nvPicPr>
          <p:cNvPr id="4" name="Picture 3">
            <a:hlinkClick r:id="rId3" action="ppaction://hlinkpres?slideindex=1&amp;slidetitle="/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4800" y="6339840"/>
            <a:ext cx="1206500" cy="304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607364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/>
    </mc:Choice>
    <mc:Fallback>
      <p:transition spd="slow" advClick="0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26</Words>
  <Application>Microsoft Office PowerPoint</Application>
  <PresentationFormat>On-screen Show (4:3)</PresentationFormat>
  <Paragraphs>5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Fields with Required Links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Fields with Required Links</dc:title>
  <dc:creator>Melissa</dc:creator>
  <cp:lastModifiedBy>Melissa</cp:lastModifiedBy>
  <cp:revision>3</cp:revision>
  <dcterms:created xsi:type="dcterms:W3CDTF">2012-03-15T07:59:10Z</dcterms:created>
  <dcterms:modified xsi:type="dcterms:W3CDTF">2012-03-17T09:11:23Z</dcterms:modified>
</cp:coreProperties>
</file>

<file path=docProps/thumbnail.jpeg>
</file>